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22.06.2017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828800"/>
          </a:xfrm>
        </p:spPr>
        <p:txBody>
          <a:bodyPr/>
          <a:lstStyle/>
          <a:p>
            <a:pPr algn="ctr"/>
            <a:r>
              <a:rPr lang="tr-TR" dirty="0" smtClean="0"/>
              <a:t>IĞDIR ÜNİVERSİTESİ ZİRAAT FAKÜLTESİ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3980656"/>
            <a:ext cx="7854696" cy="1464568"/>
          </a:xfrm>
        </p:spPr>
        <p:txBody>
          <a:bodyPr>
            <a:normAutofit/>
          </a:bodyPr>
          <a:lstStyle/>
          <a:p>
            <a:r>
              <a:rPr lang="tr-TR" sz="4800" dirty="0" smtClean="0"/>
              <a:t>TARLA BİTKİLERİ BÖLÜMÜ</a:t>
            </a:r>
            <a:endParaRPr lang="tr-TR" sz="4800" dirty="0"/>
          </a:p>
        </p:txBody>
      </p:sp>
      <p:sp>
        <p:nvSpPr>
          <p:cNvPr id="15362" name="AutoShape 2" descr="IĞDIR ÜNİVERSİTESİ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64" name="AutoShape 4" descr="IĞDIR ÜNİVERSİTESİ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6" name="Picture 6" descr="IĞDIR ÜNİVERSİTESİ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2664296" cy="1498667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3851920" y="551723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bg2"/>
                </a:solidFill>
                <a:latin typeface="+mj-lt"/>
              </a:rPr>
              <a:t>2017</a:t>
            </a:r>
            <a:endParaRPr lang="tr-TR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Tanıtım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Türkiye </a:t>
            </a:r>
            <a:r>
              <a:rPr lang="tr-TR" dirty="0" smtClean="0"/>
              <a:t>tarım alanlarının 3/4’ünden fazla alanda tarla bitkileri yetiştiriciliği yapılmaktadır. Bu nedenle, tarla tarımı ürünleri ülkemiz ekonomisi ve insanımızın beslenmesinde önemli yer tutmaktadır. </a:t>
            </a:r>
            <a:endParaRPr lang="tr-TR" dirty="0" smtClean="0"/>
          </a:p>
        </p:txBody>
      </p:sp>
      <p:pic>
        <p:nvPicPr>
          <p:cNvPr id="2050" name="Picture 2" descr="tarla bitkileri harit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15064"/>
            <a:ext cx="7704856" cy="370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Tanıtım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27363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/>
              <a:t>Iğdır Üniversitesi Ziraat Fakültesi’nde yer alan Tarla Bitkileri bölümünün amacı ülkemizin tarla tarımını geliştirmek ve sorunlarını çözmektir. </a:t>
            </a:r>
            <a:endParaRPr lang="tr-TR" dirty="0" smtClean="0"/>
          </a:p>
          <a:p>
            <a:pPr algn="just"/>
            <a:r>
              <a:rPr lang="tr-TR" dirty="0" smtClean="0"/>
              <a:t>Tarla </a:t>
            </a:r>
            <a:r>
              <a:rPr lang="tr-TR" dirty="0" smtClean="0"/>
              <a:t>Bitkileri Bölümü; Çayır Mera ve Yem Bitkileri, Tahıllar, Endüstri Bitkileri, Yemeklik Tane Baklagiller, Bitki Islahı ve </a:t>
            </a:r>
            <a:r>
              <a:rPr lang="tr-TR" dirty="0" err="1" smtClean="0"/>
              <a:t>Sitogenetiği</a:t>
            </a:r>
            <a:r>
              <a:rPr lang="tr-TR" dirty="0" smtClean="0"/>
              <a:t> alt bölümlerini içermektedir. Bununla beraber bitkisel üretimin iyileştirilmesine sınırsız imkanlar sunan bitki </a:t>
            </a:r>
            <a:r>
              <a:rPr lang="tr-TR" dirty="0" err="1" smtClean="0"/>
              <a:t>biyoteknolojisi</a:t>
            </a:r>
            <a:r>
              <a:rPr lang="tr-TR" dirty="0" smtClean="0"/>
              <a:t> alanında da çalışmalar yürütülmektedir. Bu bölümler içerisinde ülkemiz tarımının ana ürünlerini oluşturan bitkiler ve bunların geliştirilmesi yer almaktadır. </a:t>
            </a:r>
          </a:p>
          <a:p>
            <a:endParaRPr lang="tr-TR" dirty="0"/>
          </a:p>
        </p:txBody>
      </p:sp>
      <p:sp>
        <p:nvSpPr>
          <p:cNvPr id="29698" name="AutoShape 2" descr="medicago sativ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0" name="AutoShape 4" descr="medicago sativ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2" name="Picture 6" descr="medicago sativ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21088"/>
            <a:ext cx="1816801" cy="24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4" name="Picture 8" descr="buğda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2376264" cy="1782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6" name="Picture 10" descr="pamu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80816"/>
            <a:ext cx="2173371" cy="2277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8" name="Picture 12" descr="fasulye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2240952" cy="1441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10" name="Picture 14" descr="bitki biyoteknolojisi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684081" cy="1955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Tanıtım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Ziraat </a:t>
            </a:r>
            <a:r>
              <a:rPr lang="tr-TR" dirty="0" smtClean="0"/>
              <a:t>Fakültesi’nin </a:t>
            </a:r>
            <a:r>
              <a:rPr lang="tr-TR" dirty="0" smtClean="0"/>
              <a:t>bir bölümü olarak 2009 yılında </a:t>
            </a:r>
            <a:r>
              <a:rPr lang="tr-TR" dirty="0" smtClean="0"/>
              <a:t>kurulan  </a:t>
            </a:r>
            <a:r>
              <a:rPr lang="tr-TR" dirty="0" smtClean="0"/>
              <a:t>Tarla bitkileri bölümü akademik kadro mevcudu bakımından kuruluşunda sahip olduğu “fakültemizin en güçlü bölümü” konumunu bugün de sürdürmektedir. </a:t>
            </a:r>
            <a:r>
              <a:rPr lang="tr-TR" dirty="0" smtClean="0"/>
              <a:t>2017 yılı itibari ile bölümümüzde 2’si profesör, 3’ü doçent, 2’si yardımcı doçent olmak üzere 7 öğretim üyesi ve 4 araştırma görevlisi bulunmaktadır.</a:t>
            </a:r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Bölümümüzde lisans, yüksek lisans ve doktora programı mevcuttur.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Tanıtım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Iğdır </a:t>
            </a:r>
            <a:r>
              <a:rPr lang="tr-TR" dirty="0" smtClean="0"/>
              <a:t>Üniversitesi Rektörlüğü </a:t>
            </a:r>
            <a:r>
              <a:rPr lang="tr-TR" dirty="0" smtClean="0"/>
              <a:t>bünyesindeki Tarımsal </a:t>
            </a:r>
            <a:r>
              <a:rPr lang="tr-TR" dirty="0" smtClean="0"/>
              <a:t>Uygulama ve </a:t>
            </a:r>
            <a:r>
              <a:rPr lang="tr-TR" dirty="0" smtClean="0"/>
              <a:t>Araştırma Merkezinde uygulamalı eğitimler verilerek öğrencilerimizin teorik bilgilerini uygulamalarla pekiştirerek tecrübe kazanmaları sağlanmaktadır. </a:t>
            </a:r>
          </a:p>
          <a:p>
            <a:endParaRPr lang="tr-TR" dirty="0"/>
          </a:p>
        </p:txBody>
      </p:sp>
      <p:pic>
        <p:nvPicPr>
          <p:cNvPr id="28674" name="Picture 2" descr="http://www.igdir.edu.tr/Addons/Resmi/album/272/20170524_16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03530"/>
            <a:ext cx="5400600" cy="303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Tanıtım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03244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Bölümümüzde iki </a:t>
            </a:r>
            <a:r>
              <a:rPr lang="tr-TR" dirty="0" smtClean="0"/>
              <a:t>adet </a:t>
            </a:r>
            <a:r>
              <a:rPr lang="tr-TR" dirty="0" err="1" smtClean="0"/>
              <a:t>laboratuvar</a:t>
            </a:r>
            <a:r>
              <a:rPr lang="tr-TR" dirty="0" smtClean="0"/>
              <a:t> bulunmaktadır.  </a:t>
            </a:r>
            <a:r>
              <a:rPr lang="tr-TR" dirty="0" err="1" smtClean="0"/>
              <a:t>Labaratuvarlarımızda</a:t>
            </a:r>
            <a:r>
              <a:rPr lang="tr-TR" dirty="0" smtClean="0"/>
              <a:t> birçok cihaz </a:t>
            </a:r>
            <a:r>
              <a:rPr lang="tr-TR" dirty="0" smtClean="0"/>
              <a:t>( GS-MS, </a:t>
            </a:r>
            <a:r>
              <a:rPr lang="tr-TR" dirty="0" err="1" smtClean="0"/>
              <a:t>Ankom</a:t>
            </a:r>
            <a:r>
              <a:rPr lang="tr-TR" dirty="0" smtClean="0"/>
              <a:t> fiber </a:t>
            </a:r>
            <a:r>
              <a:rPr lang="tr-TR" dirty="0" err="1" smtClean="0"/>
              <a:t>analyzer</a:t>
            </a:r>
            <a:r>
              <a:rPr lang="tr-TR" dirty="0" smtClean="0"/>
              <a:t>, etüv, </a:t>
            </a:r>
            <a:r>
              <a:rPr lang="tr-TR" dirty="0" err="1" smtClean="0"/>
              <a:t>protin</a:t>
            </a:r>
            <a:r>
              <a:rPr lang="tr-TR" dirty="0" smtClean="0"/>
              <a:t> tayin cihazı, saf su cihazı </a:t>
            </a:r>
            <a:r>
              <a:rPr lang="tr-TR" dirty="0" smtClean="0"/>
              <a:t>vb.) </a:t>
            </a:r>
            <a:r>
              <a:rPr lang="tr-TR" dirty="0" smtClean="0"/>
              <a:t>ve </a:t>
            </a:r>
            <a:r>
              <a:rPr lang="tr-TR" dirty="0" err="1" smtClean="0"/>
              <a:t>laboratuvar</a:t>
            </a:r>
            <a:r>
              <a:rPr lang="tr-TR" dirty="0" smtClean="0"/>
              <a:t> alet ve ekipmanı ile eksiksiz </a:t>
            </a:r>
            <a:r>
              <a:rPr lang="tr-TR" dirty="0" err="1" smtClean="0"/>
              <a:t>labaratuvar</a:t>
            </a:r>
            <a:r>
              <a:rPr lang="tr-TR" dirty="0" smtClean="0"/>
              <a:t> imkanı sağlanmaktadır.</a:t>
            </a:r>
            <a:endParaRPr lang="tr-TR" dirty="0"/>
          </a:p>
        </p:txBody>
      </p:sp>
      <p:pic>
        <p:nvPicPr>
          <p:cNvPr id="34818" name="Picture 2" descr="D:\Kullanıcılar\labarotuvar foto\20170622_12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84" y="4077072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 descr="D:\Kullanıcılar\labarotuvar foto\20170622_11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61073" y="4881552"/>
            <a:ext cx="2564904" cy="1442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D:\Kullanıcılar\labarotuvar foto\20170622_115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05181" y="4259515"/>
            <a:ext cx="2479920" cy="139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1" name="Picture 5" descr="D:\Kullanıcılar\labarotuvar foto\20170622_115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40130" y="4205086"/>
            <a:ext cx="2560284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D:\Kullanıcılar\labarotuvar foto\20170622_115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52681" y="4966681"/>
            <a:ext cx="2420888" cy="136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Misyonumuz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/>
              <a:t>Genelde insanlığın, özelde ülkemiz insanının gereksinim duyduğu beslenme, barınma, tedavi,  giyinme, hayvansal üretimin temel unsuru olan yem gibi tarımsal üretimin yeterli miktar ve üstün kalitede yetiştiriciliği, ıslahı, </a:t>
            </a:r>
            <a:r>
              <a:rPr lang="tr-TR" dirty="0" err="1" smtClean="0"/>
              <a:t>biyoteknolojik</a:t>
            </a:r>
            <a:r>
              <a:rPr lang="tr-TR" dirty="0" smtClean="0"/>
              <a:t> yöntemlerin tarımda uygulanarak ekolojilere uygun yeni </a:t>
            </a:r>
            <a:r>
              <a:rPr lang="tr-TR" dirty="0" smtClean="0"/>
              <a:t>çeşitleri geliştirebilen, </a:t>
            </a:r>
          </a:p>
          <a:p>
            <a:pPr algn="just"/>
            <a:r>
              <a:rPr lang="tr-TR" dirty="0" smtClean="0"/>
              <a:t>Tarla </a:t>
            </a:r>
            <a:r>
              <a:rPr lang="tr-TR" dirty="0" smtClean="0"/>
              <a:t>Bitkileri konularında araştırmalar yapabilen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K</a:t>
            </a:r>
            <a:r>
              <a:rPr lang="tr-TR" dirty="0" smtClean="0"/>
              <a:t>arşılaştığı </a:t>
            </a:r>
            <a:r>
              <a:rPr lang="tr-TR" dirty="0" smtClean="0"/>
              <a:t>sorunların çözümüne yönelik bilgiye ulaşabilen, </a:t>
            </a:r>
            <a:endParaRPr lang="tr-TR" dirty="0" smtClean="0"/>
          </a:p>
          <a:p>
            <a:pPr algn="just"/>
            <a:r>
              <a:rPr lang="tr-TR" dirty="0" smtClean="0"/>
              <a:t>Topladığı </a:t>
            </a:r>
            <a:r>
              <a:rPr lang="tr-TR" dirty="0" smtClean="0"/>
              <a:t>bilgiyi değerlendirme-yorumlama yeteneği kazanmış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Yüksek </a:t>
            </a:r>
            <a:r>
              <a:rPr lang="tr-TR" dirty="0" smtClean="0"/>
              <a:t>sevide üretim-ekoloji-çevre bilincinde olan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Tarımda </a:t>
            </a:r>
            <a:r>
              <a:rPr lang="tr-TR" dirty="0" smtClean="0"/>
              <a:t>sürdürülebilirliği önceleyen, </a:t>
            </a:r>
            <a:endParaRPr lang="tr-TR" dirty="0" smtClean="0"/>
          </a:p>
          <a:p>
            <a:pPr algn="just"/>
            <a:r>
              <a:rPr lang="tr-TR" dirty="0" smtClean="0"/>
              <a:t>Y</a:t>
            </a:r>
            <a:r>
              <a:rPr lang="tr-TR" dirty="0" smtClean="0"/>
              <a:t>eterli </a:t>
            </a:r>
            <a:r>
              <a:rPr lang="tr-TR" dirty="0" smtClean="0"/>
              <a:t>düzeyde yabancı dil yetkinliği ile sorgulayıcı ve yenilikçi niteliklere sahip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Mesleğinin </a:t>
            </a:r>
            <a:r>
              <a:rPr lang="tr-TR" dirty="0" smtClean="0"/>
              <a:t>evrensel gereklerini taşıyan ZİRAAT MÜHENDİSİ yetiştirmektir.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Vizyonumuz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tr-TR" dirty="0" smtClean="0"/>
              <a:t>Beslenme, barınma ve giyinme gibi insanlığın temel ihtiyaçlarının üretiminde  programlanmasında evrensel düşünebilen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Yenilikçi,</a:t>
            </a:r>
          </a:p>
          <a:p>
            <a:pPr algn="just"/>
            <a:r>
              <a:rPr lang="tr-TR" dirty="0" smtClean="0"/>
              <a:t>Uluslar </a:t>
            </a:r>
            <a:r>
              <a:rPr lang="tr-TR" dirty="0" smtClean="0"/>
              <a:t>arası bilim dünyasıyla işbirliği kurabilen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Ulusal-uluslararası </a:t>
            </a:r>
            <a:r>
              <a:rPr lang="tr-TR" dirty="0" smtClean="0"/>
              <a:t>projeler geliştirebilen, </a:t>
            </a:r>
            <a:endParaRPr lang="tr-TR" dirty="0" smtClean="0"/>
          </a:p>
          <a:p>
            <a:pPr algn="just"/>
            <a:r>
              <a:rPr lang="tr-TR" dirty="0" smtClean="0"/>
              <a:t>Tarla </a:t>
            </a:r>
            <a:r>
              <a:rPr lang="tr-TR" dirty="0" smtClean="0"/>
              <a:t>Bitkileri alanındaki eğitim-öğretim-uygulama faaliyetlerinde yeni teknolojileri kullanabilen ve üretebilen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İlgili </a:t>
            </a:r>
            <a:r>
              <a:rPr lang="tr-TR" dirty="0" smtClean="0"/>
              <a:t>çalışmalara katkı verebilen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Konusuyla </a:t>
            </a:r>
            <a:r>
              <a:rPr lang="tr-TR" dirty="0" smtClean="0"/>
              <a:t>ilgili sorunları öngörebilen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Sorunların </a:t>
            </a:r>
            <a:r>
              <a:rPr lang="tr-TR" dirty="0" smtClean="0"/>
              <a:t>çözümünde çağdaş yöntemleri kullanarak paydaşlarına sorun çözme yeteneği kazandırabilen, </a:t>
            </a:r>
            <a:endParaRPr lang="tr-TR" dirty="0" smtClean="0"/>
          </a:p>
          <a:p>
            <a:pPr algn="just"/>
            <a:r>
              <a:rPr lang="tr-TR" dirty="0" smtClean="0"/>
              <a:t>Ü</a:t>
            </a:r>
            <a:r>
              <a:rPr lang="tr-TR" dirty="0" smtClean="0"/>
              <a:t>st </a:t>
            </a:r>
            <a:r>
              <a:rPr lang="tr-TR" dirty="0" smtClean="0"/>
              <a:t>düzeyde meslek bilinci ve etiğine sahip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Hak</a:t>
            </a:r>
            <a:r>
              <a:rPr lang="tr-TR" dirty="0" smtClean="0"/>
              <a:t>, yetki ve sorumluluklarını bilen, </a:t>
            </a:r>
            <a:endParaRPr lang="tr-TR" dirty="0" smtClean="0"/>
          </a:p>
          <a:p>
            <a:pPr algn="just"/>
            <a:r>
              <a:rPr lang="tr-TR" dirty="0" smtClean="0"/>
              <a:t>Ü</a:t>
            </a:r>
            <a:r>
              <a:rPr lang="tr-TR" dirty="0" smtClean="0"/>
              <a:t>retimde </a:t>
            </a:r>
            <a:r>
              <a:rPr lang="tr-TR" dirty="0" smtClean="0"/>
              <a:t>olduğu kadar üretilen ürüne katma değer kazandırarak milli ekonomiye katkı sağlayabilme yeteneğinde</a:t>
            </a:r>
            <a:r>
              <a:rPr lang="tr-TR" b="1" dirty="0" smtClean="0"/>
              <a:t> ZİRAAT MÜHENDİSİ</a:t>
            </a:r>
            <a:r>
              <a:rPr lang="tr-TR" dirty="0" smtClean="0"/>
              <a:t> yetiştirmektir.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99176" cy="492664"/>
          </a:xfrm>
        </p:spPr>
        <p:txBody>
          <a:bodyPr>
            <a:noAutofit/>
          </a:bodyPr>
          <a:lstStyle/>
          <a:p>
            <a:r>
              <a:rPr lang="tr-TR" sz="3600" dirty="0" smtClean="0"/>
              <a:t>Bölüm Öğretim Üyeleri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50163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Prof. Dr. </a:t>
            </a:r>
            <a:r>
              <a:rPr lang="tr-TR" dirty="0" err="1" smtClean="0"/>
              <a:t>Bünyamin</a:t>
            </a:r>
            <a:r>
              <a:rPr lang="tr-TR" dirty="0" smtClean="0"/>
              <a:t> YILDIRIM (Bölüm Başkanı)</a:t>
            </a:r>
          </a:p>
          <a:p>
            <a:r>
              <a:rPr lang="tr-TR" dirty="0" smtClean="0"/>
              <a:t>Prof. Dr. </a:t>
            </a:r>
            <a:r>
              <a:rPr lang="tr-TR" dirty="0" err="1" smtClean="0"/>
              <a:t>Murad</a:t>
            </a:r>
            <a:r>
              <a:rPr lang="tr-TR" dirty="0" smtClean="0"/>
              <a:t> Aydın ŞANDA</a:t>
            </a:r>
          </a:p>
          <a:p>
            <a:r>
              <a:rPr lang="tr-TR" dirty="0" smtClean="0"/>
              <a:t>Doç. Dr. Ahmet Metin KUMLAY</a:t>
            </a:r>
          </a:p>
          <a:p>
            <a:r>
              <a:rPr lang="tr-TR" dirty="0" smtClean="0"/>
              <a:t>Doç. Dr. Bilal KESKİN</a:t>
            </a:r>
          </a:p>
          <a:p>
            <a:r>
              <a:rPr lang="tr-TR" dirty="0" smtClean="0"/>
              <a:t>Doç. Dr. Süleyman TEMEL</a:t>
            </a:r>
          </a:p>
          <a:p>
            <a:r>
              <a:rPr lang="tr-TR" dirty="0" smtClean="0"/>
              <a:t>Yrd. Doç. Dr. Hakkı AKDENİZ</a:t>
            </a:r>
          </a:p>
          <a:p>
            <a:r>
              <a:rPr lang="tr-TR" dirty="0" smtClean="0"/>
              <a:t>Yrd. Doç. Dr. Sezgin SANCAKTAROĞLU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467544" y="4005064"/>
            <a:ext cx="5172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tx2"/>
                </a:solidFill>
              </a:rPr>
              <a:t>Bölüm Araştırma Görevlileri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39552" y="4653136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200" dirty="0" smtClean="0"/>
              <a:t>  Arş. Gör. Barış EREN  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  Arş</a:t>
            </a:r>
            <a:r>
              <a:rPr lang="tr-TR" sz="2200" dirty="0" smtClean="0"/>
              <a:t>. Gör. Fatih DEMİREL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  Arş</a:t>
            </a:r>
            <a:r>
              <a:rPr lang="tr-TR" sz="2200" dirty="0" smtClean="0"/>
              <a:t>. Gör. Fatmagül BAGI</a:t>
            </a:r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  Arş</a:t>
            </a:r>
            <a:r>
              <a:rPr lang="tr-TR" sz="2200" dirty="0" smtClean="0"/>
              <a:t>. Gör. Seda AKBAY TOHUMCU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336</Words>
  <Application>Microsoft Office PowerPoint</Application>
  <PresentationFormat>Ekran Gösterisi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Akış</vt:lpstr>
      <vt:lpstr>IĞDIR ÜNİVERSİTESİ ZİRAAT FAKÜLTESİ</vt:lpstr>
      <vt:lpstr>Tanıtım</vt:lpstr>
      <vt:lpstr>Tanıtım</vt:lpstr>
      <vt:lpstr>Tanıtım</vt:lpstr>
      <vt:lpstr>Tanıtım</vt:lpstr>
      <vt:lpstr>Tanıtım</vt:lpstr>
      <vt:lpstr>Misyonumuz</vt:lpstr>
      <vt:lpstr>Vizyonumuz</vt:lpstr>
      <vt:lpstr>Bölüm Öğretim Üyeleri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IĞDIR ÜNİVERSİTESİ ZİRAAT FAKÜLTESİ</dc:title>
  <dc:creator>Seda</dc:creator>
  <cp:lastModifiedBy>Seda</cp:lastModifiedBy>
  <cp:revision>20</cp:revision>
  <dcterms:created xsi:type="dcterms:W3CDTF">2017-06-22T07:05:27Z</dcterms:created>
  <dcterms:modified xsi:type="dcterms:W3CDTF">2017-06-22T09:29:47Z</dcterms:modified>
</cp:coreProperties>
</file>